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</p:sldIdLst>
  <p:sldSz cx="7559675" cy="10439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337D6C-B19C-4E95-87B9-08A84C84F94B}" v="1" dt="2020-05-04T13:00:20.0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3" autoAdjust="0"/>
    <p:restoredTop sz="94660"/>
  </p:normalViewPr>
  <p:slideViewPr>
    <p:cSldViewPr snapToGrid="0">
      <p:cViewPr varScale="1">
        <p:scale>
          <a:sx n="58" d="100"/>
          <a:sy n="58" d="100"/>
        </p:scale>
        <p:origin x="43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Bartlett" userId="5d65b952-c77e-4a71-9c7e-0148cdde3252" providerId="ADAL" clId="{8E337D6C-B19C-4E95-87B9-08A84C84F94B}"/>
    <pc:docChg chg="modSld">
      <pc:chgData name="Sophie Bartlett" userId="5d65b952-c77e-4a71-9c7e-0148cdde3252" providerId="ADAL" clId="{8E337D6C-B19C-4E95-87B9-08A84C84F94B}" dt="2020-05-04T13:00:27.928" v="38" actId="14100"/>
      <pc:docMkLst>
        <pc:docMk/>
      </pc:docMkLst>
      <pc:sldChg chg="addSp modSp mod">
        <pc:chgData name="Sophie Bartlett" userId="5d65b952-c77e-4a71-9c7e-0148cdde3252" providerId="ADAL" clId="{8E337D6C-B19C-4E95-87B9-08A84C84F94B}" dt="2020-05-04T13:00:27.928" v="38" actId="14100"/>
        <pc:sldMkLst>
          <pc:docMk/>
          <pc:sldMk cId="1987134252" sldId="256"/>
        </pc:sldMkLst>
        <pc:spChg chg="add mod">
          <ac:chgData name="Sophie Bartlett" userId="5d65b952-c77e-4a71-9c7e-0148cdde3252" providerId="ADAL" clId="{8E337D6C-B19C-4E95-87B9-08A84C84F94B}" dt="2020-05-04T13:00:27.928" v="38" actId="14100"/>
          <ac:spMkLst>
            <pc:docMk/>
            <pc:sldMk cId="1987134252" sldId="256"/>
            <ac:spMk id="2" creationId="{613DF1BE-7413-43EC-8C56-76DD041EDD6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08486"/>
            <a:ext cx="6425724" cy="3634458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483102"/>
            <a:ext cx="5669756" cy="2520438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69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328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02603"/>
            <a:ext cx="6520220" cy="4342500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6986185"/>
            <a:ext cx="6520220" cy="2283618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208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779007"/>
            <a:ext cx="3212862" cy="66237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779007"/>
            <a:ext cx="3212862" cy="66237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881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55804"/>
            <a:ext cx="6520220" cy="201780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559104"/>
            <a:ext cx="3198096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813281"/>
            <a:ext cx="3198096" cy="56087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559104"/>
            <a:ext cx="3213847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813281"/>
            <a:ext cx="3213847" cy="56087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441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658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409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03083"/>
            <a:ext cx="3827085" cy="7418740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495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03083"/>
            <a:ext cx="3827085" cy="7418740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205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922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55801"/>
            <a:ext cx="1630055" cy="88469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55801"/>
            <a:ext cx="4795669" cy="884690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677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55804"/>
            <a:ext cx="6520220" cy="2017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779007"/>
            <a:ext cx="6520220" cy="6623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57F11-DD55-44BC-810B-478F2B2D7B18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675780"/>
            <a:ext cx="2551390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259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1499"/>
            <a:ext cx="7105523" cy="76879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" y="938464"/>
            <a:ext cx="1070810" cy="369332"/>
          </a:xfrm>
          <a:prstGeom prst="rect">
            <a:avLst/>
          </a:prstGeom>
          <a:solidFill>
            <a:srgbClr val="231F20"/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3DF1BE-7413-43EC-8C56-76DD041EDD67}"/>
              </a:ext>
            </a:extLst>
          </p:cNvPr>
          <p:cNvSpPr txBox="1"/>
          <p:nvPr/>
        </p:nvSpPr>
        <p:spPr>
          <a:xfrm>
            <a:off x="348342" y="8991600"/>
            <a:ext cx="263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Made by @</a:t>
            </a:r>
            <a:r>
              <a:rPr lang="en-GB" dirty="0" err="1"/>
              <a:t>mrbrownteach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7134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728" y="1381125"/>
            <a:ext cx="6520220" cy="8021585"/>
          </a:xfrm>
        </p:spPr>
        <p:txBody>
          <a:bodyPr>
            <a:normAutofit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endParaRPr lang="en-GB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900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Barry and Paul</a:t>
            </a:r>
            <a:r>
              <a:rPr lang="en-GB" sz="1900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bought a __________ for their mum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wanted to be a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endParaRPr lang="en-GB" sz="1900" dirty="0">
              <a:latin typeface="+mj-l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For lunch, </a:t>
            </a: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and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ate a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endParaRPr lang="en-GB" sz="1900" dirty="0">
              <a:latin typeface="+mj-l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’s </a:t>
            </a:r>
            <a:r>
              <a:rPr lang="en-GB" sz="1900" dirty="0">
                <a:latin typeface="+mj-lt"/>
              </a:rPr>
              <a:t>party was a really good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!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The shop accepted </a:t>
            </a:r>
            <a:r>
              <a:rPr lang="en-GB" sz="1900" dirty="0" smtClean="0">
                <a:latin typeface="+mj-lt"/>
              </a:rPr>
              <a:t>Barry’</a:t>
            </a:r>
            <a:r>
              <a:rPr lang="en-GB" sz="1900" dirty="0" smtClean="0">
                <a:latin typeface="+mj-lt"/>
              </a:rPr>
              <a:t>s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 as payment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 smtClean="0">
                <a:latin typeface="+mj-lt"/>
              </a:rPr>
              <a:t>Paul </a:t>
            </a:r>
            <a:r>
              <a:rPr lang="en-GB" sz="1900" dirty="0" smtClean="0">
                <a:latin typeface="+mj-lt"/>
              </a:rPr>
              <a:t>went </a:t>
            </a:r>
            <a:r>
              <a:rPr lang="en-GB" sz="1900" dirty="0">
                <a:latin typeface="+mj-lt"/>
              </a:rPr>
              <a:t>fishing and caught a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endParaRPr lang="en-GB" sz="1900" dirty="0">
              <a:latin typeface="+mj-l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and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loved to play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endParaRPr lang="en-GB" sz="1900" dirty="0">
              <a:latin typeface="+mj-l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and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chased the car with a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 in hand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’s </a:t>
            </a:r>
            <a:r>
              <a:rPr lang="en-GB" sz="1900" dirty="0">
                <a:latin typeface="+mj-lt"/>
              </a:rPr>
              <a:t>gloves were made with natural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 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shouted </a:t>
            </a: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stole his shorts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endParaRPr lang="en-GB" sz="1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63" y="371475"/>
            <a:ext cx="699135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513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728" y="1381125"/>
            <a:ext cx="6520220" cy="8021585"/>
          </a:xfrm>
        </p:spPr>
        <p:txBody>
          <a:bodyPr>
            <a:no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 </a:t>
            </a:r>
            <a:r>
              <a:rPr lang="en-GB" sz="1900" dirty="0" smtClean="0">
                <a:latin typeface="+mj-lt"/>
              </a:rPr>
              <a:t>his </a:t>
            </a:r>
            <a:r>
              <a:rPr lang="en-GB" sz="1900" dirty="0">
                <a:latin typeface="+mj-lt"/>
              </a:rPr>
              <a:t>homework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>
                <a:latin typeface="+mj-lt"/>
              </a:rPr>
              <a:t>To be a real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,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had to work hard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900" dirty="0" smtClean="0">
                <a:latin typeface="+mj-lt"/>
              </a:rPr>
              <a:t>Mary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ate her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 with </a:t>
            </a: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and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at break 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had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 brothers  and one sister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bought a new dog for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; </a:t>
            </a:r>
            <a:r>
              <a:rPr lang="en-GB" sz="1900" dirty="0">
                <a:latin typeface="+mj-lt"/>
              </a:rPr>
              <a:t>it was a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endParaRPr lang="en-GB" sz="1900" dirty="0">
              <a:latin typeface="+mj-l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 smtClean="0">
                <a:latin typeface="+mj-lt"/>
              </a:rPr>
              <a:t>Mary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hit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and </a:t>
            </a: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 they all cried 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told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to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endParaRPr lang="en-GB" sz="1900" dirty="0">
              <a:latin typeface="+mj-l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 </a:t>
            </a:r>
            <a:r>
              <a:rPr lang="en-GB" sz="1900" dirty="0">
                <a:latin typeface="+mj-lt"/>
              </a:rPr>
              <a:t>had not seen her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r>
              <a:rPr lang="en-GB" sz="1900" dirty="0">
                <a:latin typeface="+mj-lt"/>
              </a:rPr>
              <a:t> for 3 years</a:t>
            </a:r>
            <a:endParaRPr lang="en-GB" sz="1900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900" dirty="0" smtClean="0">
                <a:latin typeface="+mj-lt"/>
              </a:rPr>
              <a:t>Paul</a:t>
            </a:r>
            <a:r>
              <a:rPr lang="en-GB" sz="1900" dirty="0" smtClean="0">
                <a:latin typeface="+mj-lt"/>
              </a:rPr>
              <a:t>’s </a:t>
            </a:r>
            <a:r>
              <a:rPr lang="en-GB" sz="1900" dirty="0">
                <a:latin typeface="+mj-lt"/>
              </a:rPr>
              <a:t>clock would not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endParaRPr lang="en-GB" sz="1900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 startAt="11"/>
            </a:pPr>
            <a:r>
              <a:rPr lang="en-GB" sz="1900" dirty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900" dirty="0" smtClean="0">
                <a:latin typeface="+mj-lt"/>
              </a:rPr>
              <a:t>Barry</a:t>
            </a:r>
            <a:r>
              <a:rPr lang="en-GB" sz="1900" dirty="0" smtClean="0">
                <a:latin typeface="+mj-lt"/>
              </a:rPr>
              <a:t>’s </a:t>
            </a:r>
            <a:r>
              <a:rPr lang="en-GB" sz="1900" dirty="0">
                <a:latin typeface="+mj-lt"/>
              </a:rPr>
              <a:t>class are </a:t>
            </a:r>
            <a:r>
              <a:rPr lang="en-GB" sz="1900" dirty="0">
                <a:ea typeface="Verdana" panose="020B0604030504040204" pitchFamily="34" charset="0"/>
                <a:cs typeface="Verdana" panose="020B0604030504040204" pitchFamily="34" charset="0"/>
              </a:rPr>
              <a:t>__________</a:t>
            </a:r>
            <a:endParaRPr lang="en-GB" sz="1900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63" y="371475"/>
            <a:ext cx="699135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50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91E5F5CA3129439BAA29AFEE6A2C82" ma:contentTypeVersion="13" ma:contentTypeDescription="Create a new document." ma:contentTypeScope="" ma:versionID="07704a5a21935dfc6e9196a9c628dc7b">
  <xsd:schema xmlns:xsd="http://www.w3.org/2001/XMLSchema" xmlns:xs="http://www.w3.org/2001/XMLSchema" xmlns:p="http://schemas.microsoft.com/office/2006/metadata/properties" xmlns:ns3="fd15a877-3ec7-4366-8d58-aa66d0b61946" xmlns:ns4="c50a3689-b7e3-4c1f-878a-b2ad9c4e32f9" targetNamespace="http://schemas.microsoft.com/office/2006/metadata/properties" ma:root="true" ma:fieldsID="e25a391d8523d821f5ddecd14f7dfc46" ns3:_="" ns4:_="">
    <xsd:import namespace="fd15a877-3ec7-4366-8d58-aa66d0b61946"/>
    <xsd:import namespace="c50a3689-b7e3-4c1f-878a-b2ad9c4e32f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5a877-3ec7-4366-8d58-aa66d0b619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0a3689-b7e3-4c1f-878a-b2ad9c4e32f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DACD730-BDF5-4E82-B220-A075A76F8B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15a877-3ec7-4366-8d58-aa66d0b61946"/>
    <ds:schemaRef ds:uri="c50a3689-b7e3-4c1f-878a-b2ad9c4e32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121A887-F24C-4B00-85F5-064DB4AB48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0CA4B2-9B2E-49C8-B5B8-2A0FCBB8D863}">
  <ds:schemaRefs>
    <ds:schemaRef ds:uri="c50a3689-b7e3-4c1f-878a-b2ad9c4e32f9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fd15a877-3ec7-4366-8d58-aa66d0b6194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163</Words>
  <Application>Microsoft Office PowerPoint</Application>
  <PresentationFormat>Custom</PresentationFormat>
  <Paragraphs>24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Brown</dc:creator>
  <cp:lastModifiedBy>Jak Toon</cp:lastModifiedBy>
  <cp:revision>9</cp:revision>
  <dcterms:created xsi:type="dcterms:W3CDTF">2020-05-01T19:22:37Z</dcterms:created>
  <dcterms:modified xsi:type="dcterms:W3CDTF">2020-05-11T16:02:51Z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0x0101008F91E5F5CA3129439BAA29AFEE6A2C82</vt:lpwstr>
  </property>
</Properties>
</file>